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2" d="100"/>
          <a:sy n="52" d="100"/>
        </p:scale>
        <p:origin x="3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2155A3-4B6B-42AB-B620-6048FB3996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DD792FA-75D0-4951-9E93-BBC4EE8076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221B52-2185-4A8F-A326-CE14237BD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66E4-A210-407A-AB5C-F5DE9C051D10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5A75E7-4A47-423D-9ED6-EDE24702A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91F241-6DC4-4F22-BB92-2ED0BA35F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07D-1326-4527-B4DE-FB1F13436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568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57C5C4-3214-49CA-9EC9-1C1B85965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DA8642A-1B21-48F1-8218-F34F3BE64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7B1F70-70D0-484B-8DED-A715C91D1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66E4-A210-407A-AB5C-F5DE9C051D10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244546-0FFB-48FA-8681-073FAF8D1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B0400A-3667-4751-BE80-814BDC407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07D-1326-4527-B4DE-FB1F13436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689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DC09458-A3AE-479E-9DC4-69C67E5440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04DFEF3-3308-4B00-8005-DF1C8D7BD2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320058-02EA-4652-B366-6D27087A9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66E4-A210-407A-AB5C-F5DE9C051D10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1C5231-79A1-4266-843D-7965E83DF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B0311D-D106-48E6-A289-469A383AB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07D-1326-4527-B4DE-FB1F13436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16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25E579-C8BB-41D0-97EE-3996CCCD6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355B55-06F2-4439-AAC6-8B144D16D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02D79D-5C8F-45C6-9205-EECAC9CBF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66E4-A210-407A-AB5C-F5DE9C051D10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4CAF99-88C9-447E-881F-960DA11E5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D51FF3-7020-4097-B490-DD8F48EA5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07D-1326-4527-B4DE-FB1F13436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04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C3B0EB-EF72-4AC8-84E7-3C3F60A86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90B5977-B537-4A97-AC39-8D836491B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F78CAB-E9D2-41CE-BA0E-303FABE0E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66E4-A210-407A-AB5C-F5DE9C051D10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183B97-4870-4288-82B7-5F1A03AA5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088766-2A83-4354-AF19-35C116AE1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07D-1326-4527-B4DE-FB1F13436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928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6976B2-0131-4611-8CF2-58DDAE5BB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C1A452-07D5-422C-8A61-ECCAE239B5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049B5BC-C2CD-45A3-BE15-F4340E4C3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E6FF723-F43C-4990-9DD0-273FA88DD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66E4-A210-407A-AB5C-F5DE9C051D10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E7D5389-3C70-452E-94B9-01DA398FA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481D1B8-D7BD-4A06-B5F7-068072454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07D-1326-4527-B4DE-FB1F13436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2313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F4A41D-95F2-498F-B3B0-24BA2155E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287B4F4-DAA5-4200-99D4-3BE5C188E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3D2CAB7-4CB2-41F0-BFEC-7F8C42CC0C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3F04E93-1B70-4576-A6DC-D031133EAC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4386F43-DEAC-484B-A132-0D4ED6D2CA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4D1A5E1-20A3-498D-AACF-8090BA0DB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66E4-A210-407A-AB5C-F5DE9C051D10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ECDDD09-D9A6-40AA-8F1F-2D2D36BA0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3BD82B9-5E3B-445E-B4B7-ADC215A4C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07D-1326-4527-B4DE-FB1F13436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24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7D0EA6-4114-4557-8BAE-9097ACB8A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CFC191B-E96D-4FE2-B5D9-7593310E6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66E4-A210-407A-AB5C-F5DE9C051D10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F95E6D0-522F-4A54-A912-EB7BE7905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4D7454-2424-4297-8B67-F9D77BC21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07D-1326-4527-B4DE-FB1F13436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461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61AF438-AF5A-4B34-86E1-5D9E3AAD9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66E4-A210-407A-AB5C-F5DE9C051D10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DE94ADC-EE17-4980-AB95-85330026E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4FBA5CC-8A0A-45F2-9970-49E1E54D6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07D-1326-4527-B4DE-FB1F13436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706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3C0ABE-88E6-4EFC-8BBD-BDC4DA581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783ACF-6EBF-4386-8536-C0DE92A17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C81A78E-3711-4C13-8316-2AFDC98E7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BAA3BA-1DAC-4969-A84A-7BE9FD790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66E4-A210-407A-AB5C-F5DE9C051D10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C49D84-7B67-4B48-9B72-B88FD90B7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214E7EA-CF3B-4DC8-BF02-6EB84C4DB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07D-1326-4527-B4DE-FB1F13436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669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1A55EE-99F4-4BC9-BEE5-CF810F63F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10A8348-B0B7-4354-A181-47EACDC91C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B7E662D-87ED-4E7E-991E-4316CC37C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E8749D-8B8B-4084-BB3E-A36308E4E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66E4-A210-407A-AB5C-F5DE9C051D10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75C22FF-DA5D-4DEE-B643-F913D47AA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12FC67-F14C-4752-9534-B338148F2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07D-1326-4527-B4DE-FB1F13436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236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4E87B17-7EDC-4D38-A7CD-61E5A95F3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C51221-6B24-440F-9ADC-43B0D796E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D8B568-255E-43C7-A763-7978B7CFF1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B66E4-A210-407A-AB5C-F5DE9C051D10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A7BE05-0DF1-43C7-9757-458EEBE17C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0E9FF9-F57E-4A48-8962-4729F2E27B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9807D-1326-4527-B4DE-FB1F13436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569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木, 屋外, 空, 水 が含まれている画像&#10;&#10;自動的に生成された説明">
            <a:extLst>
              <a:ext uri="{FF2B5EF4-FFF2-40B4-BE49-F238E27FC236}">
                <a16:creationId xmlns:a16="http://schemas.microsoft.com/office/drawing/2014/main" id="{3143F498-B5F6-43E5-AB6C-61FA2A68BB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" y="210065"/>
            <a:ext cx="10911839" cy="643787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FDEA7C3-0937-45AD-B7CC-BE127309D805}"/>
              </a:ext>
            </a:extLst>
          </p:cNvPr>
          <p:cNvSpPr txBox="1"/>
          <p:nvPr/>
        </p:nvSpPr>
        <p:spPr>
          <a:xfrm>
            <a:off x="942816" y="1025611"/>
            <a:ext cx="73979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４０代でＯＬ卒業</a:t>
            </a:r>
            <a:endParaRPr kumimoji="1" lang="en-US" altLang="ja-JP" sz="2000" b="1" dirty="0"/>
          </a:p>
          <a:p>
            <a:endParaRPr lang="en-US" altLang="ja-JP" sz="2000" b="1" dirty="0"/>
          </a:p>
          <a:p>
            <a:r>
              <a:rPr kumimoji="1" lang="ja-JP" altLang="en-US" sz="2000" b="1" dirty="0"/>
              <a:t>～セカンドキャリア　ＨＡＰＰＹ　ＬＩＦＥ～</a:t>
            </a:r>
          </a:p>
        </p:txBody>
      </p:sp>
    </p:spTree>
    <p:extLst>
      <p:ext uri="{BB962C8B-B14F-4D97-AF65-F5344CB8AC3E}">
        <p14:creationId xmlns:p14="http://schemas.microsoft.com/office/powerpoint/2010/main" val="4098315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harada noriko</dc:creator>
  <cp:lastModifiedBy>harada noriko</cp:lastModifiedBy>
  <cp:revision>1</cp:revision>
  <dcterms:created xsi:type="dcterms:W3CDTF">2019-06-10T22:55:59Z</dcterms:created>
  <dcterms:modified xsi:type="dcterms:W3CDTF">2019-06-10T22:59:25Z</dcterms:modified>
</cp:coreProperties>
</file>